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15"/>
  </p:notesMasterIdLst>
  <p:handoutMasterIdLst>
    <p:handoutMasterId r:id="rId16"/>
  </p:handoutMasterIdLst>
  <p:sldIdLst>
    <p:sldId id="256" r:id="rId4"/>
    <p:sldId id="275" r:id="rId5"/>
    <p:sldId id="283" r:id="rId6"/>
    <p:sldId id="257" r:id="rId7"/>
    <p:sldId id="276" r:id="rId8"/>
    <p:sldId id="278" r:id="rId9"/>
    <p:sldId id="279" r:id="rId10"/>
    <p:sldId id="280" r:id="rId11"/>
    <p:sldId id="281" r:id="rId12"/>
    <p:sldId id="282" r:id="rId13"/>
    <p:sldId id="272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1FC4FB-84B7-4F23-B58B-58BF408141B3}" v="36" dt="2021-03-12T14:57:13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96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ila Gyongyosi" userId="1cd82b18-ac28-4fff-bf87-d8d90fe9352a" providerId="ADAL" clId="{CD1FC4FB-84B7-4F23-B58B-58BF408141B3}"/>
    <pc:docChg chg="undo custSel addSld delSld modSld sldOrd">
      <pc:chgData name="Attila Gyongyosi" userId="1cd82b18-ac28-4fff-bf87-d8d90fe9352a" providerId="ADAL" clId="{CD1FC4FB-84B7-4F23-B58B-58BF408141B3}" dt="2021-03-12T15:26:44.272" v="2647" actId="20577"/>
      <pc:docMkLst>
        <pc:docMk/>
      </pc:docMkLst>
      <pc:sldChg chg="addSp modSp mod">
        <pc:chgData name="Attila Gyongyosi" userId="1cd82b18-ac28-4fff-bf87-d8d90fe9352a" providerId="ADAL" clId="{CD1FC4FB-84B7-4F23-B58B-58BF408141B3}" dt="2021-03-12T14:27:34.273" v="2563" actId="1076"/>
        <pc:sldMkLst>
          <pc:docMk/>
          <pc:sldMk cId="1733196742" sldId="256"/>
        </pc:sldMkLst>
        <pc:spChg chg="mod">
          <ac:chgData name="Attila Gyongyosi" userId="1cd82b18-ac28-4fff-bf87-d8d90fe9352a" providerId="ADAL" clId="{CD1FC4FB-84B7-4F23-B58B-58BF408141B3}" dt="2021-03-12T14:27:34.273" v="2563" actId="1076"/>
          <ac:spMkLst>
            <pc:docMk/>
            <pc:sldMk cId="1733196742" sldId="256"/>
            <ac:spMk id="5" creationId="{00000000-0000-0000-0000-000000000000}"/>
          </ac:spMkLst>
        </pc:spChg>
        <pc:picChg chg="add mod">
          <ac:chgData name="Attila Gyongyosi" userId="1cd82b18-ac28-4fff-bf87-d8d90fe9352a" providerId="ADAL" clId="{CD1FC4FB-84B7-4F23-B58B-58BF408141B3}" dt="2021-03-12T14:27:32.182" v="2562" actId="1076"/>
          <ac:picMkLst>
            <pc:docMk/>
            <pc:sldMk cId="1733196742" sldId="256"/>
            <ac:picMk id="6" creationId="{6ED729B5-4666-49F2-AD17-A7FDA7E343A2}"/>
          </ac:picMkLst>
        </pc:picChg>
      </pc:sldChg>
      <pc:sldChg chg="modSp mod">
        <pc:chgData name="Attila Gyongyosi" userId="1cd82b18-ac28-4fff-bf87-d8d90fe9352a" providerId="ADAL" clId="{CD1FC4FB-84B7-4F23-B58B-58BF408141B3}" dt="2021-03-12T14:20:00.567" v="2520" actId="20577"/>
        <pc:sldMkLst>
          <pc:docMk/>
          <pc:sldMk cId="3711491439" sldId="257"/>
        </pc:sldMkLst>
        <pc:spChg chg="mod">
          <ac:chgData name="Attila Gyongyosi" userId="1cd82b18-ac28-4fff-bf87-d8d90fe9352a" providerId="ADAL" clId="{CD1FC4FB-84B7-4F23-B58B-58BF408141B3}" dt="2021-03-12T14:20:00.567" v="2520" actId="20577"/>
          <ac:spMkLst>
            <pc:docMk/>
            <pc:sldMk cId="3711491439" sldId="257"/>
            <ac:spMk id="3" creationId="{B235EE63-93B8-4FD2-91B9-B6FC831BEE8D}"/>
          </ac:spMkLst>
        </pc:spChg>
      </pc:sldChg>
      <pc:sldChg chg="del">
        <pc:chgData name="Attila Gyongyosi" userId="1cd82b18-ac28-4fff-bf87-d8d90fe9352a" providerId="ADAL" clId="{CD1FC4FB-84B7-4F23-B58B-58BF408141B3}" dt="2021-03-12T12:58:22.772" v="1318" actId="47"/>
        <pc:sldMkLst>
          <pc:docMk/>
          <pc:sldMk cId="2383520111" sldId="260"/>
        </pc:sldMkLst>
      </pc:sldChg>
      <pc:sldChg chg="del">
        <pc:chgData name="Attila Gyongyosi" userId="1cd82b18-ac28-4fff-bf87-d8d90fe9352a" providerId="ADAL" clId="{CD1FC4FB-84B7-4F23-B58B-58BF408141B3}" dt="2021-03-12T12:58:26.760" v="1319" actId="47"/>
        <pc:sldMkLst>
          <pc:docMk/>
          <pc:sldMk cId="45426372" sldId="261"/>
        </pc:sldMkLst>
      </pc:sldChg>
      <pc:sldChg chg="modSp mod">
        <pc:chgData name="Attila Gyongyosi" userId="1cd82b18-ac28-4fff-bf87-d8d90fe9352a" providerId="ADAL" clId="{CD1FC4FB-84B7-4F23-B58B-58BF408141B3}" dt="2021-03-12T14:03:47.514" v="2435" actId="20577"/>
        <pc:sldMkLst>
          <pc:docMk/>
          <pc:sldMk cId="1440452983" sldId="272"/>
        </pc:sldMkLst>
        <pc:spChg chg="mod">
          <ac:chgData name="Attila Gyongyosi" userId="1cd82b18-ac28-4fff-bf87-d8d90fe9352a" providerId="ADAL" clId="{CD1FC4FB-84B7-4F23-B58B-58BF408141B3}" dt="2021-03-12T14:03:47.514" v="2435" actId="20577"/>
          <ac:spMkLst>
            <pc:docMk/>
            <pc:sldMk cId="1440452983" sldId="272"/>
            <ac:spMk id="4" creationId="{00000000-0000-0000-0000-000000000000}"/>
          </ac:spMkLst>
        </pc:spChg>
      </pc:sldChg>
      <pc:sldChg chg="addSp delSp modSp mod">
        <pc:chgData name="Attila Gyongyosi" userId="1cd82b18-ac28-4fff-bf87-d8d90fe9352a" providerId="ADAL" clId="{CD1FC4FB-84B7-4F23-B58B-58BF408141B3}" dt="2021-03-12T14:27:42.857" v="2566" actId="478"/>
        <pc:sldMkLst>
          <pc:docMk/>
          <pc:sldMk cId="2649350469" sldId="275"/>
        </pc:sldMkLst>
        <pc:spChg chg="del">
          <ac:chgData name="Attila Gyongyosi" userId="1cd82b18-ac28-4fff-bf87-d8d90fe9352a" providerId="ADAL" clId="{CD1FC4FB-84B7-4F23-B58B-58BF408141B3}" dt="2021-03-12T14:27:40.685" v="2565" actId="478"/>
          <ac:spMkLst>
            <pc:docMk/>
            <pc:sldMk cId="2649350469" sldId="275"/>
            <ac:spMk id="5" creationId="{00000000-0000-0000-0000-000000000000}"/>
          </ac:spMkLst>
        </pc:spChg>
        <pc:spChg chg="add del mod">
          <ac:chgData name="Attila Gyongyosi" userId="1cd82b18-ac28-4fff-bf87-d8d90fe9352a" providerId="ADAL" clId="{CD1FC4FB-84B7-4F23-B58B-58BF408141B3}" dt="2021-03-12T14:27:42.857" v="2566" actId="478"/>
          <ac:spMkLst>
            <pc:docMk/>
            <pc:sldMk cId="2649350469" sldId="275"/>
            <ac:spMk id="6" creationId="{4191D074-113B-4D1A-A1BE-B28FF0C04799}"/>
          </ac:spMkLst>
        </pc:spChg>
        <pc:spChg chg="add mod">
          <ac:chgData name="Attila Gyongyosi" userId="1cd82b18-ac28-4fff-bf87-d8d90fe9352a" providerId="ADAL" clId="{CD1FC4FB-84B7-4F23-B58B-58BF408141B3}" dt="2021-03-12T14:27:38.632" v="2564"/>
          <ac:spMkLst>
            <pc:docMk/>
            <pc:sldMk cId="2649350469" sldId="275"/>
            <ac:spMk id="8" creationId="{2441DB66-A59C-46F4-B60F-0E5664369728}"/>
          </ac:spMkLst>
        </pc:spChg>
        <pc:picChg chg="add mod">
          <ac:chgData name="Attila Gyongyosi" userId="1cd82b18-ac28-4fff-bf87-d8d90fe9352a" providerId="ADAL" clId="{CD1FC4FB-84B7-4F23-B58B-58BF408141B3}" dt="2021-03-12T14:27:38.632" v="2564"/>
          <ac:picMkLst>
            <pc:docMk/>
            <pc:sldMk cId="2649350469" sldId="275"/>
            <ac:picMk id="9" creationId="{A9F77DB7-0FDC-4DAA-86B2-2A81B804CB29}"/>
          </ac:picMkLst>
        </pc:picChg>
      </pc:sldChg>
      <pc:sldChg chg="addSp delSp modSp mod">
        <pc:chgData name="Attila Gyongyosi" userId="1cd82b18-ac28-4fff-bf87-d8d90fe9352a" providerId="ADAL" clId="{CD1FC4FB-84B7-4F23-B58B-58BF408141B3}" dt="2021-03-12T13:53:05.836" v="2052" actId="6549"/>
        <pc:sldMkLst>
          <pc:docMk/>
          <pc:sldMk cId="3252415876" sldId="276"/>
        </pc:sldMkLst>
        <pc:spChg chg="del">
          <ac:chgData name="Attila Gyongyosi" userId="1cd82b18-ac28-4fff-bf87-d8d90fe9352a" providerId="ADAL" clId="{CD1FC4FB-84B7-4F23-B58B-58BF408141B3}" dt="2021-03-12T12:09:07.779" v="8" actId="478"/>
          <ac:spMkLst>
            <pc:docMk/>
            <pc:sldMk cId="3252415876" sldId="276"/>
            <ac:spMk id="6" creationId="{3A231A78-69B5-4E4E-ACE3-1164E3D8720C}"/>
          </ac:spMkLst>
        </pc:spChg>
        <pc:spChg chg="del">
          <ac:chgData name="Attila Gyongyosi" userId="1cd82b18-ac28-4fff-bf87-d8d90fe9352a" providerId="ADAL" clId="{CD1FC4FB-84B7-4F23-B58B-58BF408141B3}" dt="2021-03-12T12:09:10.400" v="10" actId="478"/>
          <ac:spMkLst>
            <pc:docMk/>
            <pc:sldMk cId="3252415876" sldId="276"/>
            <ac:spMk id="7" creationId="{D014B980-E73B-4887-9AE8-1633FBBEED8F}"/>
          </ac:spMkLst>
        </pc:spChg>
        <pc:spChg chg="del">
          <ac:chgData name="Attila Gyongyosi" userId="1cd82b18-ac28-4fff-bf87-d8d90fe9352a" providerId="ADAL" clId="{CD1FC4FB-84B7-4F23-B58B-58BF408141B3}" dt="2021-03-12T12:09:14.016" v="12" actId="478"/>
          <ac:spMkLst>
            <pc:docMk/>
            <pc:sldMk cId="3252415876" sldId="276"/>
            <ac:spMk id="8" creationId="{F5DAF3BC-CED0-45D4-A45E-3467E98D7173}"/>
          </ac:spMkLst>
        </pc:spChg>
        <pc:spChg chg="add mod">
          <ac:chgData name="Attila Gyongyosi" userId="1cd82b18-ac28-4fff-bf87-d8d90fe9352a" providerId="ADAL" clId="{CD1FC4FB-84B7-4F23-B58B-58BF408141B3}" dt="2021-03-12T13:53:05.836" v="2052" actId="6549"/>
          <ac:spMkLst>
            <pc:docMk/>
            <pc:sldMk cId="3252415876" sldId="276"/>
            <ac:spMk id="9" creationId="{D6B475F7-A1B2-4D20-A20D-07E4BBAEB241}"/>
          </ac:spMkLst>
        </pc:spChg>
        <pc:spChg chg="del">
          <ac:chgData name="Attila Gyongyosi" userId="1cd82b18-ac28-4fff-bf87-d8d90fe9352a" providerId="ADAL" clId="{CD1FC4FB-84B7-4F23-B58B-58BF408141B3}" dt="2021-03-12T12:09:16.906" v="14" actId="478"/>
          <ac:spMkLst>
            <pc:docMk/>
            <pc:sldMk cId="3252415876" sldId="276"/>
            <ac:spMk id="15" creationId="{36C57E50-8F44-43E2-A436-90FCC0F16B45}"/>
          </ac:spMkLst>
        </pc:spChg>
        <pc:picChg chg="add del mod">
          <ac:chgData name="Attila Gyongyosi" userId="1cd82b18-ac28-4fff-bf87-d8d90fe9352a" providerId="ADAL" clId="{CD1FC4FB-84B7-4F23-B58B-58BF408141B3}" dt="2021-03-12T12:13:45.273" v="255" actId="478"/>
          <ac:picMkLst>
            <pc:docMk/>
            <pc:sldMk cId="3252415876" sldId="276"/>
            <ac:picMk id="4" creationId="{85CF3255-B0D4-4E58-93E0-A0E16A03EB63}"/>
          </ac:picMkLst>
        </pc:picChg>
        <pc:picChg chg="del">
          <ac:chgData name="Attila Gyongyosi" userId="1cd82b18-ac28-4fff-bf87-d8d90fe9352a" providerId="ADAL" clId="{CD1FC4FB-84B7-4F23-B58B-58BF408141B3}" dt="2021-03-12T12:09:05.852" v="7" actId="478"/>
          <ac:picMkLst>
            <pc:docMk/>
            <pc:sldMk cId="3252415876" sldId="276"/>
            <ac:picMk id="5" creationId="{154B27FF-9521-46E0-9F9B-88EABF9454F1}"/>
          </ac:picMkLst>
        </pc:picChg>
        <pc:picChg chg="del">
          <ac:chgData name="Attila Gyongyosi" userId="1cd82b18-ac28-4fff-bf87-d8d90fe9352a" providerId="ADAL" clId="{CD1FC4FB-84B7-4F23-B58B-58BF408141B3}" dt="2021-03-12T12:09:09.360" v="9" actId="478"/>
          <ac:picMkLst>
            <pc:docMk/>
            <pc:sldMk cId="3252415876" sldId="276"/>
            <ac:picMk id="10" creationId="{A53B0B17-41CC-4CC7-8EB3-9149395F3F07}"/>
          </ac:picMkLst>
        </pc:picChg>
        <pc:picChg chg="del">
          <ac:chgData name="Attila Gyongyosi" userId="1cd82b18-ac28-4fff-bf87-d8d90fe9352a" providerId="ADAL" clId="{CD1FC4FB-84B7-4F23-B58B-58BF408141B3}" dt="2021-03-12T12:09:12.745" v="11" actId="478"/>
          <ac:picMkLst>
            <pc:docMk/>
            <pc:sldMk cId="3252415876" sldId="276"/>
            <ac:picMk id="12" creationId="{26FA5EAB-84A9-48D7-86A1-612CAC2DC7A6}"/>
          </ac:picMkLst>
        </pc:picChg>
        <pc:picChg chg="add mod">
          <ac:chgData name="Attila Gyongyosi" userId="1cd82b18-ac28-4fff-bf87-d8d90fe9352a" providerId="ADAL" clId="{CD1FC4FB-84B7-4F23-B58B-58BF408141B3}" dt="2021-03-12T12:14:12.822" v="263" actId="1076"/>
          <ac:picMkLst>
            <pc:docMk/>
            <pc:sldMk cId="3252415876" sldId="276"/>
            <ac:picMk id="13" creationId="{2F8321A5-14E3-4143-8081-446D6011C28E}"/>
          </ac:picMkLst>
        </pc:picChg>
        <pc:picChg chg="del">
          <ac:chgData name="Attila Gyongyosi" userId="1cd82b18-ac28-4fff-bf87-d8d90fe9352a" providerId="ADAL" clId="{CD1FC4FB-84B7-4F23-B58B-58BF408141B3}" dt="2021-03-12T12:09:15.676" v="13" actId="478"/>
          <ac:picMkLst>
            <pc:docMk/>
            <pc:sldMk cId="3252415876" sldId="276"/>
            <ac:picMk id="14" creationId="{6E30C605-1668-457A-AF4A-C3DBB601EC58}"/>
          </ac:picMkLst>
        </pc:picChg>
      </pc:sldChg>
      <pc:sldChg chg="modSp del mod ord">
        <pc:chgData name="Attila Gyongyosi" userId="1cd82b18-ac28-4fff-bf87-d8d90fe9352a" providerId="ADAL" clId="{CD1FC4FB-84B7-4F23-B58B-58BF408141B3}" dt="2021-03-12T13:01:17.734" v="1377" actId="47"/>
        <pc:sldMkLst>
          <pc:docMk/>
          <pc:sldMk cId="3147125974" sldId="277"/>
        </pc:sldMkLst>
        <pc:spChg chg="mod">
          <ac:chgData name="Attila Gyongyosi" userId="1cd82b18-ac28-4fff-bf87-d8d90fe9352a" providerId="ADAL" clId="{CD1FC4FB-84B7-4F23-B58B-58BF408141B3}" dt="2021-03-12T12:53:40.365" v="1233" actId="20577"/>
          <ac:spMkLst>
            <pc:docMk/>
            <pc:sldMk cId="3147125974" sldId="277"/>
            <ac:spMk id="2" creationId="{00000000-0000-0000-0000-000000000000}"/>
          </ac:spMkLst>
        </pc:spChg>
      </pc:sldChg>
      <pc:sldChg chg="addSp delSp modSp add mod">
        <pc:chgData name="Attila Gyongyosi" userId="1cd82b18-ac28-4fff-bf87-d8d90fe9352a" providerId="ADAL" clId="{CD1FC4FB-84B7-4F23-B58B-58BF408141B3}" dt="2021-03-12T13:55:22.962" v="2187" actId="2711"/>
        <pc:sldMkLst>
          <pc:docMk/>
          <pc:sldMk cId="3125629529" sldId="278"/>
        </pc:sldMkLst>
        <pc:spChg chg="mod">
          <ac:chgData name="Attila Gyongyosi" userId="1cd82b18-ac28-4fff-bf87-d8d90fe9352a" providerId="ADAL" clId="{CD1FC4FB-84B7-4F23-B58B-58BF408141B3}" dt="2021-03-12T13:55:22.962" v="2187" actId="2711"/>
          <ac:spMkLst>
            <pc:docMk/>
            <pc:sldMk cId="3125629529" sldId="278"/>
            <ac:spMk id="9" creationId="{D6B475F7-A1B2-4D20-A20D-07E4BBAEB241}"/>
          </ac:spMkLst>
        </pc:spChg>
        <pc:picChg chg="add mod">
          <ac:chgData name="Attila Gyongyosi" userId="1cd82b18-ac28-4fff-bf87-d8d90fe9352a" providerId="ADAL" clId="{CD1FC4FB-84B7-4F23-B58B-58BF408141B3}" dt="2021-03-12T12:17:29.247" v="270" actId="1076"/>
          <ac:picMkLst>
            <pc:docMk/>
            <pc:sldMk cId="3125629529" sldId="278"/>
            <ac:picMk id="4" creationId="{C05FF831-F136-49DE-9DFE-55B84DC5CADA}"/>
          </ac:picMkLst>
        </pc:picChg>
        <pc:picChg chg="del">
          <ac:chgData name="Attila Gyongyosi" userId="1cd82b18-ac28-4fff-bf87-d8d90fe9352a" providerId="ADAL" clId="{CD1FC4FB-84B7-4F23-B58B-58BF408141B3}" dt="2021-03-12T12:17:18.922" v="265" actId="478"/>
          <ac:picMkLst>
            <pc:docMk/>
            <pc:sldMk cId="3125629529" sldId="278"/>
            <ac:picMk id="13" creationId="{2F8321A5-14E3-4143-8081-446D6011C28E}"/>
          </ac:picMkLst>
        </pc:picChg>
      </pc:sldChg>
      <pc:sldChg chg="addSp delSp modSp add mod">
        <pc:chgData name="Attila Gyongyosi" userId="1cd82b18-ac28-4fff-bf87-d8d90fe9352a" providerId="ADAL" clId="{CD1FC4FB-84B7-4F23-B58B-58BF408141B3}" dt="2021-03-12T13:55:15.150" v="2186" actId="2711"/>
        <pc:sldMkLst>
          <pc:docMk/>
          <pc:sldMk cId="401902368" sldId="279"/>
        </pc:sldMkLst>
        <pc:spChg chg="add del">
          <ac:chgData name="Attila Gyongyosi" userId="1cd82b18-ac28-4fff-bf87-d8d90fe9352a" providerId="ADAL" clId="{CD1FC4FB-84B7-4F23-B58B-58BF408141B3}" dt="2021-03-12T12:26:49.827" v="426" actId="478"/>
          <ac:spMkLst>
            <pc:docMk/>
            <pc:sldMk cId="401902368" sldId="279"/>
            <ac:spMk id="6" creationId="{0EB7B32B-D565-4D7F-849D-2C6C2EB2870C}"/>
          </ac:spMkLst>
        </pc:spChg>
        <pc:spChg chg="mod">
          <ac:chgData name="Attila Gyongyosi" userId="1cd82b18-ac28-4fff-bf87-d8d90fe9352a" providerId="ADAL" clId="{CD1FC4FB-84B7-4F23-B58B-58BF408141B3}" dt="2021-03-12T13:55:15.150" v="2186" actId="2711"/>
          <ac:spMkLst>
            <pc:docMk/>
            <pc:sldMk cId="401902368" sldId="279"/>
            <ac:spMk id="9" creationId="{D6B475F7-A1B2-4D20-A20D-07E4BBAEB241}"/>
          </ac:spMkLst>
        </pc:spChg>
        <pc:picChg chg="del">
          <ac:chgData name="Attila Gyongyosi" userId="1cd82b18-ac28-4fff-bf87-d8d90fe9352a" providerId="ADAL" clId="{CD1FC4FB-84B7-4F23-B58B-58BF408141B3}" dt="2021-03-12T12:26:46.299" v="424" actId="478"/>
          <ac:picMkLst>
            <pc:docMk/>
            <pc:sldMk cId="401902368" sldId="279"/>
            <ac:picMk id="4" creationId="{C05FF831-F136-49DE-9DFE-55B84DC5CADA}"/>
          </ac:picMkLst>
        </pc:picChg>
        <pc:picChg chg="add mod">
          <ac:chgData name="Attila Gyongyosi" userId="1cd82b18-ac28-4fff-bf87-d8d90fe9352a" providerId="ADAL" clId="{CD1FC4FB-84B7-4F23-B58B-58BF408141B3}" dt="2021-03-12T12:27:08.921" v="432" actId="1076"/>
          <ac:picMkLst>
            <pc:docMk/>
            <pc:sldMk cId="401902368" sldId="279"/>
            <ac:picMk id="7" creationId="{F0E574D5-162E-49B0-B7CE-0DB625DC424E}"/>
          </ac:picMkLst>
        </pc:picChg>
      </pc:sldChg>
      <pc:sldChg chg="addSp delSp modSp add mod">
        <pc:chgData name="Attila Gyongyosi" userId="1cd82b18-ac28-4fff-bf87-d8d90fe9352a" providerId="ADAL" clId="{CD1FC4FB-84B7-4F23-B58B-58BF408141B3}" dt="2021-03-12T15:26:44.272" v="2647" actId="20577"/>
        <pc:sldMkLst>
          <pc:docMk/>
          <pc:sldMk cId="1354762674" sldId="280"/>
        </pc:sldMkLst>
        <pc:spChg chg="mod">
          <ac:chgData name="Attila Gyongyosi" userId="1cd82b18-ac28-4fff-bf87-d8d90fe9352a" providerId="ADAL" clId="{CD1FC4FB-84B7-4F23-B58B-58BF408141B3}" dt="2021-03-12T15:26:44.272" v="2647" actId="20577"/>
          <ac:spMkLst>
            <pc:docMk/>
            <pc:sldMk cId="1354762674" sldId="280"/>
            <ac:spMk id="9" creationId="{D6B475F7-A1B2-4D20-A20D-07E4BBAEB241}"/>
          </ac:spMkLst>
        </pc:spChg>
        <pc:picChg chg="add del mod">
          <ac:chgData name="Attila Gyongyosi" userId="1cd82b18-ac28-4fff-bf87-d8d90fe9352a" providerId="ADAL" clId="{CD1FC4FB-84B7-4F23-B58B-58BF408141B3}" dt="2021-03-12T12:56:25.311" v="1234" actId="478"/>
          <ac:picMkLst>
            <pc:docMk/>
            <pc:sldMk cId="1354762674" sldId="280"/>
            <ac:picMk id="4" creationId="{CBF5BEFF-6DD7-4A76-A6F1-F85E4946EF7D}"/>
          </ac:picMkLst>
        </pc:picChg>
        <pc:picChg chg="add mod">
          <ac:chgData name="Attila Gyongyosi" userId="1cd82b18-ac28-4fff-bf87-d8d90fe9352a" providerId="ADAL" clId="{CD1FC4FB-84B7-4F23-B58B-58BF408141B3}" dt="2021-03-12T12:58:17.933" v="1317" actId="1076"/>
          <ac:picMkLst>
            <pc:docMk/>
            <pc:sldMk cId="1354762674" sldId="280"/>
            <ac:picMk id="6" creationId="{7542CBC0-C1C3-48F0-8044-9696200CAF99}"/>
          </ac:picMkLst>
        </pc:picChg>
        <pc:picChg chg="del">
          <ac:chgData name="Attila Gyongyosi" userId="1cd82b18-ac28-4fff-bf87-d8d90fe9352a" providerId="ADAL" clId="{CD1FC4FB-84B7-4F23-B58B-58BF408141B3}" dt="2021-03-12T12:34:45.175" v="729" actId="478"/>
          <ac:picMkLst>
            <pc:docMk/>
            <pc:sldMk cId="1354762674" sldId="280"/>
            <ac:picMk id="7" creationId="{F0E574D5-162E-49B0-B7CE-0DB625DC424E}"/>
          </ac:picMkLst>
        </pc:picChg>
      </pc:sldChg>
      <pc:sldChg chg="addSp delSp modSp add mod ord">
        <pc:chgData name="Attila Gyongyosi" userId="1cd82b18-ac28-4fff-bf87-d8d90fe9352a" providerId="ADAL" clId="{CD1FC4FB-84B7-4F23-B58B-58BF408141B3}" dt="2021-03-12T14:03:33.225" v="2434" actId="207"/>
        <pc:sldMkLst>
          <pc:docMk/>
          <pc:sldMk cId="4043094423" sldId="281"/>
        </pc:sldMkLst>
        <pc:spChg chg="mod">
          <ac:chgData name="Attila Gyongyosi" userId="1cd82b18-ac28-4fff-bf87-d8d90fe9352a" providerId="ADAL" clId="{CD1FC4FB-84B7-4F23-B58B-58BF408141B3}" dt="2021-03-12T14:03:33.225" v="2434" actId="207"/>
          <ac:spMkLst>
            <pc:docMk/>
            <pc:sldMk cId="4043094423" sldId="281"/>
            <ac:spMk id="3" creationId="{B235EE63-93B8-4FD2-91B9-B6FC831BEE8D}"/>
          </ac:spMkLst>
        </pc:spChg>
        <pc:spChg chg="mod">
          <ac:chgData name="Attila Gyongyosi" userId="1cd82b18-ac28-4fff-bf87-d8d90fe9352a" providerId="ADAL" clId="{CD1FC4FB-84B7-4F23-B58B-58BF408141B3}" dt="2021-03-12T13:25:37.391" v="1695" actId="20577"/>
          <ac:spMkLst>
            <pc:docMk/>
            <pc:sldMk cId="4043094423" sldId="281"/>
            <ac:spMk id="11" creationId="{1C6EB696-238C-4290-9689-236A9582D65A}"/>
          </ac:spMkLst>
        </pc:spChg>
        <pc:picChg chg="add del mod">
          <ac:chgData name="Attila Gyongyosi" userId="1cd82b18-ac28-4fff-bf87-d8d90fe9352a" providerId="ADAL" clId="{CD1FC4FB-84B7-4F23-B58B-58BF408141B3}" dt="2021-03-12T12:59:20.071" v="1325" actId="478"/>
          <ac:picMkLst>
            <pc:docMk/>
            <pc:sldMk cId="4043094423" sldId="281"/>
            <ac:picMk id="4" creationId="{E1FA23E8-D874-4BFB-A0D5-A05DAFF75290}"/>
          </ac:picMkLst>
        </pc:picChg>
        <pc:picChg chg="add mod">
          <ac:chgData name="Attila Gyongyosi" userId="1cd82b18-ac28-4fff-bf87-d8d90fe9352a" providerId="ADAL" clId="{CD1FC4FB-84B7-4F23-B58B-58BF408141B3}" dt="2021-03-12T12:59:47.710" v="1330" actId="1076"/>
          <ac:picMkLst>
            <pc:docMk/>
            <pc:sldMk cId="4043094423" sldId="281"/>
            <ac:picMk id="6" creationId="{4AA4971E-F155-43B3-8028-A8D99E0578BC}"/>
          </ac:picMkLst>
        </pc:picChg>
        <pc:picChg chg="add mod">
          <ac:chgData name="Attila Gyongyosi" userId="1cd82b18-ac28-4fff-bf87-d8d90fe9352a" providerId="ADAL" clId="{CD1FC4FB-84B7-4F23-B58B-58BF408141B3}" dt="2021-03-12T13:00:08.286" v="1335" actId="1076"/>
          <ac:picMkLst>
            <pc:docMk/>
            <pc:sldMk cId="4043094423" sldId="281"/>
            <ac:picMk id="8" creationId="{0787D53F-3B6C-4FE6-8A9A-2029EF6815DF}"/>
          </ac:picMkLst>
        </pc:picChg>
        <pc:picChg chg="add mod">
          <ac:chgData name="Attila Gyongyosi" userId="1cd82b18-ac28-4fff-bf87-d8d90fe9352a" providerId="ADAL" clId="{CD1FC4FB-84B7-4F23-B58B-58BF408141B3}" dt="2021-03-12T13:00:32.985" v="1344" actId="1076"/>
          <ac:picMkLst>
            <pc:docMk/>
            <pc:sldMk cId="4043094423" sldId="281"/>
            <ac:picMk id="10" creationId="{EDB97AFB-02A0-45E4-B0A8-9E8C70ADB170}"/>
          </ac:picMkLst>
        </pc:picChg>
        <pc:picChg chg="add del mod">
          <ac:chgData name="Attila Gyongyosi" userId="1cd82b18-ac28-4fff-bf87-d8d90fe9352a" providerId="ADAL" clId="{CD1FC4FB-84B7-4F23-B58B-58BF408141B3}" dt="2021-03-12T13:00:46.732" v="1346" actId="478"/>
          <ac:picMkLst>
            <pc:docMk/>
            <pc:sldMk cId="4043094423" sldId="281"/>
            <ac:picMk id="13" creationId="{84CF9664-0689-4357-99AF-F32A238D5013}"/>
          </ac:picMkLst>
        </pc:picChg>
        <pc:picChg chg="add mod">
          <ac:chgData name="Attila Gyongyosi" userId="1cd82b18-ac28-4fff-bf87-d8d90fe9352a" providerId="ADAL" clId="{CD1FC4FB-84B7-4F23-B58B-58BF408141B3}" dt="2021-03-12T13:00:58.307" v="1350" actId="1076"/>
          <ac:picMkLst>
            <pc:docMk/>
            <pc:sldMk cId="4043094423" sldId="281"/>
            <ac:picMk id="15" creationId="{84314855-27F8-40BB-8A83-4AC4EA62552B}"/>
          </ac:picMkLst>
        </pc:picChg>
      </pc:sldChg>
      <pc:sldChg chg="addSp delSp modSp add mod">
        <pc:chgData name="Attila Gyongyosi" userId="1cd82b18-ac28-4fff-bf87-d8d90fe9352a" providerId="ADAL" clId="{CD1FC4FB-84B7-4F23-B58B-58BF408141B3}" dt="2021-03-12T13:36:14.685" v="1739" actId="1076"/>
        <pc:sldMkLst>
          <pc:docMk/>
          <pc:sldMk cId="2236194422" sldId="282"/>
        </pc:sldMkLst>
        <pc:spChg chg="del mod">
          <ac:chgData name="Attila Gyongyosi" userId="1cd82b18-ac28-4fff-bf87-d8d90fe9352a" providerId="ADAL" clId="{CD1FC4FB-84B7-4F23-B58B-58BF408141B3}" dt="2021-03-12T13:34:46.587" v="1709" actId="478"/>
          <ac:spMkLst>
            <pc:docMk/>
            <pc:sldMk cId="2236194422" sldId="282"/>
            <ac:spMk id="3" creationId="{B235EE63-93B8-4FD2-91B9-B6FC831BEE8D}"/>
          </ac:spMkLst>
        </pc:spChg>
        <pc:spChg chg="add del mod">
          <ac:chgData name="Attila Gyongyosi" userId="1cd82b18-ac28-4fff-bf87-d8d90fe9352a" providerId="ADAL" clId="{CD1FC4FB-84B7-4F23-B58B-58BF408141B3}" dt="2021-03-12T13:34:48.181" v="1710" actId="478"/>
          <ac:spMkLst>
            <pc:docMk/>
            <pc:sldMk cId="2236194422" sldId="282"/>
            <ac:spMk id="4" creationId="{6C93A620-8832-41DA-BB9B-4EED8AD92559}"/>
          </ac:spMkLst>
        </pc:spChg>
        <pc:spChg chg="add del mod">
          <ac:chgData name="Attila Gyongyosi" userId="1cd82b18-ac28-4fff-bf87-d8d90fe9352a" providerId="ADAL" clId="{CD1FC4FB-84B7-4F23-B58B-58BF408141B3}" dt="2021-03-12T13:34:53.525" v="1715" actId="478"/>
          <ac:spMkLst>
            <pc:docMk/>
            <pc:sldMk cId="2236194422" sldId="282"/>
            <ac:spMk id="7" creationId="{648E9ADE-3988-4325-9FF4-7DC1471AE500}"/>
          </ac:spMkLst>
        </pc:spChg>
        <pc:spChg chg="mod">
          <ac:chgData name="Attila Gyongyosi" userId="1cd82b18-ac28-4fff-bf87-d8d90fe9352a" providerId="ADAL" clId="{CD1FC4FB-84B7-4F23-B58B-58BF408141B3}" dt="2021-03-12T13:36:05.946" v="1737"/>
          <ac:spMkLst>
            <pc:docMk/>
            <pc:sldMk cId="2236194422" sldId="282"/>
            <ac:spMk id="11" creationId="{1C6EB696-238C-4290-9689-236A9582D65A}"/>
          </ac:spMkLst>
        </pc:spChg>
        <pc:spChg chg="add mod">
          <ac:chgData name="Attila Gyongyosi" userId="1cd82b18-ac28-4fff-bf87-d8d90fe9352a" providerId="ADAL" clId="{CD1FC4FB-84B7-4F23-B58B-58BF408141B3}" dt="2021-03-12T13:35:56.107" v="1736" actId="14100"/>
          <ac:spMkLst>
            <pc:docMk/>
            <pc:sldMk cId="2236194422" sldId="282"/>
            <ac:spMk id="13" creationId="{80E57CC7-FBF4-4957-A54C-8FC71BBB7BD5}"/>
          </ac:spMkLst>
        </pc:spChg>
        <pc:picChg chg="del">
          <ac:chgData name="Attila Gyongyosi" userId="1cd82b18-ac28-4fff-bf87-d8d90fe9352a" providerId="ADAL" clId="{CD1FC4FB-84B7-4F23-B58B-58BF408141B3}" dt="2021-03-12T13:34:48.925" v="1711" actId="478"/>
          <ac:picMkLst>
            <pc:docMk/>
            <pc:sldMk cId="2236194422" sldId="282"/>
            <ac:picMk id="6" creationId="{4AA4971E-F155-43B3-8028-A8D99E0578BC}"/>
          </ac:picMkLst>
        </pc:picChg>
        <pc:picChg chg="del">
          <ac:chgData name="Attila Gyongyosi" userId="1cd82b18-ac28-4fff-bf87-d8d90fe9352a" providerId="ADAL" clId="{CD1FC4FB-84B7-4F23-B58B-58BF408141B3}" dt="2021-03-12T13:34:50.677" v="1713" actId="478"/>
          <ac:picMkLst>
            <pc:docMk/>
            <pc:sldMk cId="2236194422" sldId="282"/>
            <ac:picMk id="8" creationId="{0787D53F-3B6C-4FE6-8A9A-2029EF6815DF}"/>
          </ac:picMkLst>
        </pc:picChg>
        <pc:picChg chg="del">
          <ac:chgData name="Attila Gyongyosi" userId="1cd82b18-ac28-4fff-bf87-d8d90fe9352a" providerId="ADAL" clId="{CD1FC4FB-84B7-4F23-B58B-58BF408141B3}" dt="2021-03-12T13:34:51.540" v="1714" actId="478"/>
          <ac:picMkLst>
            <pc:docMk/>
            <pc:sldMk cId="2236194422" sldId="282"/>
            <ac:picMk id="10" creationId="{EDB97AFB-02A0-45E4-B0A8-9E8C70ADB170}"/>
          </ac:picMkLst>
        </pc:picChg>
        <pc:picChg chg="add mod">
          <ac:chgData name="Attila Gyongyosi" userId="1cd82b18-ac28-4fff-bf87-d8d90fe9352a" providerId="ADAL" clId="{CD1FC4FB-84B7-4F23-B58B-58BF408141B3}" dt="2021-03-12T13:36:14.685" v="1739" actId="1076"/>
          <ac:picMkLst>
            <pc:docMk/>
            <pc:sldMk cId="2236194422" sldId="282"/>
            <ac:picMk id="12" creationId="{24F0F1D4-65B0-40EA-8AA0-6F55AC206FE2}"/>
          </ac:picMkLst>
        </pc:picChg>
        <pc:picChg chg="del">
          <ac:chgData name="Attila Gyongyosi" userId="1cd82b18-ac28-4fff-bf87-d8d90fe9352a" providerId="ADAL" clId="{CD1FC4FB-84B7-4F23-B58B-58BF408141B3}" dt="2021-03-12T13:34:49.811" v="1712" actId="478"/>
          <ac:picMkLst>
            <pc:docMk/>
            <pc:sldMk cId="2236194422" sldId="282"/>
            <ac:picMk id="15" creationId="{84314855-27F8-40BB-8A83-4AC4EA62552B}"/>
          </ac:picMkLst>
        </pc:picChg>
        <pc:picChg chg="del">
          <ac:chgData name="Attila Gyongyosi" userId="1cd82b18-ac28-4fff-bf87-d8d90fe9352a" providerId="ADAL" clId="{CD1FC4FB-84B7-4F23-B58B-58BF408141B3}" dt="2021-03-12T13:34:45.080" v="1708" actId="478"/>
          <ac:picMkLst>
            <pc:docMk/>
            <pc:sldMk cId="2236194422" sldId="282"/>
            <ac:picMk id="18" creationId="{840519A1-9CA3-4895-A37C-94C14AF5FF7E}"/>
          </ac:picMkLst>
        </pc:picChg>
      </pc:sldChg>
      <pc:sldChg chg="addSp delSp modSp add mod ord">
        <pc:chgData name="Attila Gyongyosi" userId="1cd82b18-ac28-4fff-bf87-d8d90fe9352a" providerId="ADAL" clId="{CD1FC4FB-84B7-4F23-B58B-58BF408141B3}" dt="2021-03-12T14:57:18.519" v="2629" actId="27636"/>
        <pc:sldMkLst>
          <pc:docMk/>
          <pc:sldMk cId="655672768" sldId="283"/>
        </pc:sldMkLst>
        <pc:spChg chg="mod">
          <ac:chgData name="Attila Gyongyosi" userId="1cd82b18-ac28-4fff-bf87-d8d90fe9352a" providerId="ADAL" clId="{CD1FC4FB-84B7-4F23-B58B-58BF408141B3}" dt="2021-03-12T14:57:18.519" v="2629" actId="27636"/>
          <ac:spMkLst>
            <pc:docMk/>
            <pc:sldMk cId="655672768" sldId="283"/>
            <ac:spMk id="3" creationId="{B235EE63-93B8-4FD2-91B9-B6FC831BEE8D}"/>
          </ac:spMkLst>
        </pc:spChg>
        <pc:spChg chg="add del mod">
          <ac:chgData name="Attila Gyongyosi" userId="1cd82b18-ac28-4fff-bf87-d8d90fe9352a" providerId="ADAL" clId="{CD1FC4FB-84B7-4F23-B58B-58BF408141B3}" dt="2021-03-12T14:32:09.268" v="2609" actId="478"/>
          <ac:spMkLst>
            <pc:docMk/>
            <pc:sldMk cId="655672768" sldId="283"/>
            <ac:spMk id="4" creationId="{A797AABD-A0A7-426C-BD8B-517484D35259}"/>
          </ac:spMkLst>
        </pc:spChg>
        <pc:spChg chg="mod">
          <ac:chgData name="Attila Gyongyosi" userId="1cd82b18-ac28-4fff-bf87-d8d90fe9352a" providerId="ADAL" clId="{CD1FC4FB-84B7-4F23-B58B-58BF408141B3}" dt="2021-03-12T14:30:15.356" v="2595" actId="20577"/>
          <ac:spMkLst>
            <pc:docMk/>
            <pc:sldMk cId="655672768" sldId="283"/>
            <ac:spMk id="11" creationId="{1C6EB696-238C-4290-9689-236A9582D65A}"/>
          </ac:spMkLst>
        </pc:spChg>
        <pc:picChg chg="add mod">
          <ac:chgData name="Attila Gyongyosi" userId="1cd82b18-ac28-4fff-bf87-d8d90fe9352a" providerId="ADAL" clId="{CD1FC4FB-84B7-4F23-B58B-58BF408141B3}" dt="2021-03-12T14:33:54.389" v="2613" actId="27614"/>
          <ac:picMkLst>
            <pc:docMk/>
            <pc:sldMk cId="655672768" sldId="283"/>
            <ac:picMk id="6" creationId="{F040DA6F-CD9E-43E2-9A75-5AD8A861D5DC}"/>
          </ac:picMkLst>
        </pc:picChg>
        <pc:picChg chg="del">
          <ac:chgData name="Attila Gyongyosi" userId="1cd82b18-ac28-4fff-bf87-d8d90fe9352a" providerId="ADAL" clId="{CD1FC4FB-84B7-4F23-B58B-58BF408141B3}" dt="2021-03-12T14:32:07.250" v="2608" actId="478"/>
          <ac:picMkLst>
            <pc:docMk/>
            <pc:sldMk cId="655672768" sldId="283"/>
            <ac:picMk id="18" creationId="{840519A1-9CA3-4895-A37C-94C14AF5FF7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6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81AF72-7AD6-334A-BFA2-32789379DA3D}"/>
              </a:ext>
            </a:extLst>
          </p:cNvPr>
          <p:cNvSpPr txBox="1"/>
          <p:nvPr userDrawn="1"/>
        </p:nvSpPr>
        <p:spPr>
          <a:xfrm>
            <a:off x="421400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</a:t>
            </a:r>
            <a:r>
              <a:rPr lang="hu-HU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38DE0-131E-E04E-BD2E-B00FD5B34CB6}"/>
              </a:ext>
            </a:extLst>
          </p:cNvPr>
          <p:cNvSpPr txBox="1"/>
          <p:nvPr userDrawn="1"/>
        </p:nvSpPr>
        <p:spPr>
          <a:xfrm>
            <a:off x="1307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</a:t>
            </a:r>
            <a:r>
              <a:rPr lang="hu-HU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</a:t>
            </a:r>
            <a:r>
              <a:rPr lang="hu-HU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202</a:t>
            </a:r>
            <a:r>
              <a:rPr lang="hu-HU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ousecor/status/1139504822930092033/photo/1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radar/techniques/micro-frontends" TargetMode="External"/><Relationship Id="rId2" Type="http://schemas.openxmlformats.org/officeDocument/2006/relationships/hyperlink" Target="https://martinfowler.com/articles/micro-frontend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single-spa.js.org/" TargetMode="External"/><Relationship Id="rId4" Type="http://schemas.openxmlformats.org/officeDocument/2006/relationships/hyperlink" Target="https://zendev.com/2019/06/17/microfrontends-good-bad-ugly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works.com/radar/techniques/micro-frontend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 photo description available.">
            <a:extLst>
              <a:ext uri="{FF2B5EF4-FFF2-40B4-BE49-F238E27FC236}">
                <a16:creationId xmlns:a16="http://schemas.microsoft.com/office/drawing/2014/main" id="{CE270B12-3105-4A5E-AC93-15FDEC79012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49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466" y="1820587"/>
            <a:ext cx="4315968" cy="1502326"/>
          </a:xfrm>
        </p:spPr>
        <p:txBody>
          <a:bodyPr/>
          <a:lstStyle/>
          <a:p>
            <a:r>
              <a:rPr lang="hu-HU" sz="3600"/>
              <a:t>The History &amp; Benefits</a:t>
            </a:r>
            <a:br>
              <a:rPr lang="hu-HU" sz="3600"/>
            </a:br>
            <a:r>
              <a:rPr lang="hu-HU" sz="3600"/>
              <a:t>of</a:t>
            </a:r>
            <a:br>
              <a:rPr lang="hu-HU" sz="3600"/>
            </a:br>
            <a:r>
              <a:rPr lang="hu-HU" sz="3600"/>
              <a:t>Microphone Trends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10425" y="3692276"/>
            <a:ext cx="1474543" cy="313932"/>
          </a:xfrm>
        </p:spPr>
        <p:txBody>
          <a:bodyPr/>
          <a:lstStyle/>
          <a:p>
            <a:r>
              <a:rPr lang="hu-HU" dirty="0">
                <a:latin typeface="+mj-lt"/>
              </a:rPr>
              <a:t>Attila Gyöngyösi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A9858-B04F-4808-9F0A-5B0948D7C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29CCA54-D4BB-4AA6-8E29-5651B655F1DC}"/>
              </a:ext>
            </a:extLst>
          </p:cNvPr>
          <p:cNvSpPr txBox="1">
            <a:spLocks/>
          </p:cNvSpPr>
          <p:nvPr/>
        </p:nvSpPr>
        <p:spPr>
          <a:xfrm>
            <a:off x="1652017" y="556021"/>
            <a:ext cx="3421784" cy="176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400" dirty="0"/>
              <a:t>DEBRECEN UI COMMUNITY PRESENTS</a:t>
            </a:r>
            <a:endParaRPr lang="en-US" sz="1400" dirty="0"/>
          </a:p>
        </p:txBody>
      </p:sp>
      <p:pic>
        <p:nvPicPr>
          <p:cNvPr id="6" name="Picture 5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6ED729B5-4666-49F2-AD17-A7FDA7E3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5" y="3479880"/>
            <a:ext cx="738724" cy="738724"/>
          </a:xfrm>
          <a:prstGeom prst="ellipse">
            <a:avLst/>
          </a:prstGeom>
          <a:noFill/>
          <a:ln w="635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6EB696-238C-4290-9689-236A9582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400" dirty="0"/>
              <a:t>Benefits &amp; Disadvantages of Microfrontends</a:t>
            </a:r>
            <a:endParaRPr lang="en-GB" sz="1400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F9226E-6575-418C-A48C-267DEBF00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0F1D4-65B0-40EA-8AA0-6F55AC20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1" y="671440"/>
            <a:ext cx="6408157" cy="3604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E57CC7-FBF4-4957-A54C-8FC71BBB7BD5}"/>
              </a:ext>
            </a:extLst>
          </p:cNvPr>
          <p:cNvSpPr txBox="1"/>
          <p:nvPr/>
        </p:nvSpPr>
        <p:spPr>
          <a:xfrm>
            <a:off x="0" y="3975947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https://twitter.com/housecor/status/1139504822930092033/photo/1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19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Questions?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 photo description available.">
            <a:extLst>
              <a:ext uri="{FF2B5EF4-FFF2-40B4-BE49-F238E27FC236}">
                <a16:creationId xmlns:a16="http://schemas.microsoft.com/office/drawing/2014/main" id="{CE270B12-3105-4A5E-AC93-15FDEC79012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494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466" y="1820587"/>
            <a:ext cx="4315968" cy="1502326"/>
          </a:xfrm>
        </p:spPr>
        <p:txBody>
          <a:bodyPr/>
          <a:lstStyle/>
          <a:p>
            <a:r>
              <a:rPr lang="hu-HU" sz="3600"/>
              <a:t>The History &amp; Benefits</a:t>
            </a:r>
            <a:br>
              <a:rPr lang="hu-HU" sz="3600"/>
            </a:br>
            <a:r>
              <a:rPr lang="hu-HU" sz="3600"/>
              <a:t>of</a:t>
            </a:r>
            <a:br>
              <a:rPr lang="hu-HU" sz="3600"/>
            </a:br>
            <a:r>
              <a:rPr lang="hu-HU" sz="3600"/>
              <a:t>Microfrontends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A9858-B04F-4808-9F0A-5B0948D7C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29CCA54-D4BB-4AA6-8E29-5651B655F1DC}"/>
              </a:ext>
            </a:extLst>
          </p:cNvPr>
          <p:cNvSpPr txBox="1">
            <a:spLocks/>
          </p:cNvSpPr>
          <p:nvPr/>
        </p:nvSpPr>
        <p:spPr>
          <a:xfrm>
            <a:off x="1652017" y="556021"/>
            <a:ext cx="3421784" cy="176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1400" dirty="0"/>
              <a:t>DEBRECEN UI COMMUNITY PRESENTS</a:t>
            </a:r>
            <a:endParaRPr lang="en-US" sz="140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41DB66-A59C-46F4-B60F-0E5664369728}"/>
              </a:ext>
            </a:extLst>
          </p:cNvPr>
          <p:cNvSpPr txBox="1">
            <a:spLocks/>
          </p:cNvSpPr>
          <p:nvPr/>
        </p:nvSpPr>
        <p:spPr>
          <a:xfrm>
            <a:off x="1410425" y="3692276"/>
            <a:ext cx="1474543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>
                <a:latin typeface="+mj-lt"/>
              </a:rPr>
              <a:t>Attila Gyöngyösi</a:t>
            </a:r>
            <a:endParaRPr lang="en-US" dirty="0">
              <a:latin typeface="+mj-lt"/>
            </a:endParaRPr>
          </a:p>
        </p:txBody>
      </p:sp>
      <p:pic>
        <p:nvPicPr>
          <p:cNvPr id="9" name="Picture 8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A9F77DB7-0FDC-4DAA-86B2-2A81B804C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5" y="3479880"/>
            <a:ext cx="738724" cy="738724"/>
          </a:xfrm>
          <a:prstGeom prst="ellipse">
            <a:avLst/>
          </a:prstGeom>
          <a:noFill/>
          <a:ln w="6350" cap="rnd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4935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6EB696-238C-4290-9689-236A9582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400" dirty="0"/>
              <a:t>Recommended Literature</a:t>
            </a:r>
            <a:endParaRPr lang="en-GB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EE63-93B8-4FD2-91B9-B6FC831BEE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58363" y="1963573"/>
            <a:ext cx="5021115" cy="1197841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GB" sz="1400" dirty="0">
                <a:hlinkClick r:id="rId2"/>
              </a:rPr>
              <a:t>https://martinfowler.com/articles/micro-frontends.html</a:t>
            </a:r>
            <a:endParaRPr lang="hu-HU" sz="1400" dirty="0"/>
          </a:p>
          <a:p>
            <a:pPr>
              <a:lnSpc>
                <a:spcPct val="100000"/>
              </a:lnSpc>
            </a:pPr>
            <a:r>
              <a:rPr lang="en-GB" sz="1400" dirty="0">
                <a:hlinkClick r:id="rId3"/>
              </a:rPr>
              <a:t>https://www.thoughtworks.com/radar/techniques/micro-frontends</a:t>
            </a:r>
            <a:endParaRPr lang="hu-HU" sz="1400" dirty="0"/>
          </a:p>
          <a:p>
            <a:pPr>
              <a:lnSpc>
                <a:spcPct val="100000"/>
              </a:lnSpc>
            </a:pPr>
            <a:r>
              <a:rPr lang="en-GB" sz="1400" dirty="0">
                <a:hlinkClick r:id="rId4"/>
              </a:rPr>
              <a:t>https://zendev.com/2019/06/17/microfrontends-good-bad-ugly.html</a:t>
            </a:r>
            <a:endParaRPr lang="hu-HU" sz="1400" dirty="0"/>
          </a:p>
          <a:p>
            <a:pPr>
              <a:lnSpc>
                <a:spcPct val="100000"/>
              </a:lnSpc>
            </a:pPr>
            <a:r>
              <a:rPr lang="hu-HU" sz="1400" dirty="0">
                <a:hlinkClick r:id="rId5"/>
              </a:rPr>
              <a:t>https://single-spa.js.org/</a:t>
            </a:r>
            <a:endParaRPr lang="hu-HU" sz="1400" dirty="0"/>
          </a:p>
          <a:p>
            <a:pPr>
              <a:lnSpc>
                <a:spcPct val="100000"/>
              </a:lnSpc>
            </a:pPr>
            <a:endParaRPr lang="en-GB" sz="1400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F9226E-6575-418C-A48C-267DEBF00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040DA6F-CD9E-43E2-9A75-5AD8A861D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" y="1427306"/>
            <a:ext cx="2986013" cy="22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6EB696-238C-4290-9689-236A9582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400"/>
              <a:t>Microfrontend Architecture? What even is that?</a:t>
            </a:r>
            <a:endParaRPr lang="en-GB" sz="1400"/>
          </a:p>
        </p:txBody>
      </p:sp>
      <p:pic>
        <p:nvPicPr>
          <p:cNvPr id="18" name="Picture Placeholder 17" descr="Chart, treemap chart&#10;&#10;Description automatically generated">
            <a:extLst>
              <a:ext uri="{FF2B5EF4-FFF2-40B4-BE49-F238E27FC236}">
                <a16:creationId xmlns:a16="http://schemas.microsoft.com/office/drawing/2014/main" id="{840519A1-9CA3-4895-A37C-94C14AF5FF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8" y="578643"/>
            <a:ext cx="3986213" cy="398621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EE63-93B8-4FD2-91B9-B6FC831BEE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1073193"/>
            <a:ext cx="3986213" cy="339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u-HU" sz="1400" dirty="0"/>
              <a:t>Microfrontends are the logical next step in breaking up monolith applications.</a:t>
            </a:r>
          </a:p>
          <a:p>
            <a:pPr marL="0" indent="0">
              <a:lnSpc>
                <a:spcPct val="100000"/>
              </a:lnSpc>
              <a:buNone/>
            </a:pPr>
            <a:endParaRPr lang="hu-HU" sz="1400" dirty="0"/>
          </a:p>
          <a:p>
            <a:pPr marL="0" indent="0">
              <a:lnSpc>
                <a:spcPct val="100000"/>
              </a:lnSpc>
              <a:buNone/>
            </a:pPr>
            <a:r>
              <a:rPr lang="hu-HU" sz="1400" b="1" dirty="0"/>
              <a:t>A MFE-based application is composed of user features which are owned, independently developed and deployed by a dedicated cross-functional team where the backend follows a microservice architecture.</a:t>
            </a:r>
          </a:p>
          <a:p>
            <a:pPr marL="0" indent="0">
              <a:lnSpc>
                <a:spcPct val="100000"/>
              </a:lnSpc>
              <a:buNone/>
            </a:pPr>
            <a:endParaRPr lang="hu-HU" sz="1400" dirty="0"/>
          </a:p>
          <a:p>
            <a:pPr marL="0" indent="0">
              <a:lnSpc>
                <a:spcPct val="100000"/>
              </a:lnSpc>
              <a:buNone/>
            </a:pPr>
            <a:r>
              <a:rPr lang="hu-HU" sz="1400" dirty="0"/>
              <a:t>These independent teams are specialized in distinct business areas of the application.</a:t>
            </a:r>
          </a:p>
          <a:p>
            <a:pPr marL="0" indent="0">
              <a:lnSpc>
                <a:spcPct val="100000"/>
              </a:lnSpc>
              <a:buNone/>
            </a:pPr>
            <a:endParaRPr lang="hu-HU" sz="1400" dirty="0"/>
          </a:p>
          <a:p>
            <a:pPr marL="0" indent="0">
              <a:lnSpc>
                <a:spcPct val="100000"/>
              </a:lnSpc>
              <a:buNone/>
            </a:pPr>
            <a:r>
              <a:rPr lang="hu-HU" sz="1400" dirty="0"/>
              <a:t>Microfrontends appeared on </a:t>
            </a:r>
            <a:r>
              <a:rPr lang="hu-HU" sz="1400" dirty="0">
                <a:hlinkClick r:id="rId3"/>
              </a:rPr>
              <a:t>Thougthworks’ Technology Radar</a:t>
            </a:r>
            <a:r>
              <a:rPr lang="hu-HU" sz="1400" dirty="0"/>
              <a:t> as ADOPT in 2016.</a:t>
            </a:r>
            <a:endParaRPr lang="en-GB" sz="1400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F9226E-6575-418C-A48C-267DEBF00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History of Web Architectures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475F7-A1B2-4D20-A20D-07E4BBAEB241}"/>
              </a:ext>
            </a:extLst>
          </p:cNvPr>
          <p:cNvSpPr txBox="1"/>
          <p:nvPr/>
        </p:nvSpPr>
        <p:spPr>
          <a:xfrm>
            <a:off x="360364" y="1122504"/>
            <a:ext cx="3985523" cy="2241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Single code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Tightly coupled application components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Huge artifacts, deployed to containers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Cross-functional team, but often cross-discipline members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Very hard to scale crucial application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Easier to kick off and gather requirements for</a:t>
            </a:r>
            <a:endParaRPr lang="en-US" dirty="0">
              <a:latin typeface="+mj-lt"/>
            </a:endParaRPr>
          </a:p>
        </p:txBody>
      </p:sp>
      <p:pic>
        <p:nvPicPr>
          <p:cNvPr id="13" name="Picture 1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F8321A5-14E3-4143-8081-446D6011C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08" y="197440"/>
            <a:ext cx="4748619" cy="47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History of Web Architectures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475F7-A1B2-4D20-A20D-07E4BBAEB241}"/>
              </a:ext>
            </a:extLst>
          </p:cNvPr>
          <p:cNvSpPr txBox="1"/>
          <p:nvPr/>
        </p:nvSpPr>
        <p:spPr>
          <a:xfrm>
            <a:off x="360364" y="1122504"/>
            <a:ext cx="3985523" cy="130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Single code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Frontend &amp; backend are deployed separately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Dedicated Frontend + Backend teams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Still difficult to scale</a:t>
            </a:r>
            <a:endParaRPr lang="en-US" dirty="0">
              <a:latin typeface="+mj-lt"/>
            </a:endParaRPr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05FF831-F136-49DE-9DFE-55B84DC5C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87" y="379476"/>
            <a:ext cx="4695759" cy="46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2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History of Web Architectures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475F7-A1B2-4D20-A20D-07E4BBAEB241}"/>
              </a:ext>
            </a:extLst>
          </p:cNvPr>
          <p:cNvSpPr txBox="1"/>
          <p:nvPr/>
        </p:nvSpPr>
        <p:spPr>
          <a:xfrm>
            <a:off x="360364" y="1122504"/>
            <a:ext cx="3985523" cy="25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Backend is split up into smaller services.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Microservices are developed, deployed, scaled independently. Usually in different code repositories.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Microservice teams focus on a certain business subdomain.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There can be a service bus which routes service requests from/to frontend.</a:t>
            </a:r>
          </a:p>
        </p:txBody>
      </p: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F0E574D5-162E-49B0-B7CE-0DB625DC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6" y="265176"/>
            <a:ext cx="4613148" cy="461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The History of Web Architectures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475F7-A1B2-4D20-A20D-07E4BBAEB241}"/>
              </a:ext>
            </a:extLst>
          </p:cNvPr>
          <p:cNvSpPr txBox="1"/>
          <p:nvPr/>
        </p:nvSpPr>
        <p:spPr>
          <a:xfrm>
            <a:off x="360364" y="1122504"/>
            <a:ext cx="4807381" cy="348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The application frontend is also decomposed into smaller microfrontends, or microapps, aggregated by a host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A microfrontend communicates with a dedicated microservice or a small subset of microservices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Cross-functional teams are formed on the boundaries of monolith decomposition. (DevTestSecOps)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Microservices and microfrontends are independently scalable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Microservices and microfrontends can be implemented in different tech stacks.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Monorepository can be utilized.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7542CBC0-C1C3-48F0-8044-9696200CA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31" y="454047"/>
            <a:ext cx="4689453" cy="46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6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6EB696-238C-4290-9689-236A9582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400" dirty="0"/>
              <a:t>Benefits &amp; Disadvantages of Microfrontends</a:t>
            </a:r>
            <a:endParaRPr lang="en-GB" sz="1400" dirty="0"/>
          </a:p>
        </p:txBody>
      </p:sp>
      <p:pic>
        <p:nvPicPr>
          <p:cNvPr id="18" name="Picture Placeholder 17" descr="Chart, treemap chart&#10;&#10;Description automatically generated">
            <a:extLst>
              <a:ext uri="{FF2B5EF4-FFF2-40B4-BE49-F238E27FC236}">
                <a16:creationId xmlns:a16="http://schemas.microsoft.com/office/drawing/2014/main" id="{840519A1-9CA3-4895-A37C-94C14AF5FF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8" y="578643"/>
            <a:ext cx="3986213" cy="398621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EE63-93B8-4FD2-91B9-B6FC831BEE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94293" y="1073193"/>
            <a:ext cx="4263921" cy="339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1400" dirty="0">
                <a:solidFill>
                  <a:srgbClr val="00B050"/>
                </a:solidFill>
              </a:rPr>
              <a:t>Organizational freedom</a:t>
            </a:r>
            <a:r>
              <a:rPr lang="hu-HU" sz="1400" dirty="0"/>
              <a:t> vs </a:t>
            </a:r>
            <a:r>
              <a:rPr lang="hu-HU" sz="1400" dirty="0">
                <a:solidFill>
                  <a:srgbClr val="FF0000"/>
                </a:solidFill>
              </a:rPr>
              <a:t>code dependency overhead</a:t>
            </a:r>
          </a:p>
          <a:p>
            <a:pPr>
              <a:lnSpc>
                <a:spcPct val="100000"/>
              </a:lnSpc>
            </a:pPr>
            <a:r>
              <a:rPr lang="hu-HU" sz="1400" dirty="0">
                <a:solidFill>
                  <a:srgbClr val="00B050"/>
                </a:solidFill>
              </a:rPr>
              <a:t>Independent deployment &amp; scaling</a:t>
            </a:r>
            <a:r>
              <a:rPr lang="hu-HU" sz="1400" dirty="0"/>
              <a:t> vs </a:t>
            </a:r>
            <a:r>
              <a:rPr lang="hu-HU" sz="1400" dirty="0">
                <a:solidFill>
                  <a:srgbClr val="FF0000"/>
                </a:solidFill>
              </a:rPr>
              <a:t>operarional overhead</a:t>
            </a:r>
          </a:p>
          <a:p>
            <a:pPr>
              <a:lnSpc>
                <a:spcPct val="100000"/>
              </a:lnSpc>
            </a:pPr>
            <a:r>
              <a:rPr lang="hu-HU" sz="1400" dirty="0">
                <a:solidFill>
                  <a:srgbClr val="00B050"/>
                </a:solidFill>
              </a:rPr>
              <a:t>Independent teams</a:t>
            </a:r>
            <a:r>
              <a:rPr lang="hu-HU" sz="1400" dirty="0"/>
              <a:t> vs </a:t>
            </a:r>
            <a:r>
              <a:rPr lang="hu-HU" sz="1400" dirty="0">
                <a:solidFill>
                  <a:srgbClr val="FF0000"/>
                </a:solidFill>
              </a:rPr>
              <a:t>team resource pool capacity</a:t>
            </a:r>
            <a:endParaRPr lang="hu-HU" sz="1400" dirty="0"/>
          </a:p>
          <a:p>
            <a:pPr>
              <a:lnSpc>
                <a:spcPct val="100000"/>
              </a:lnSpc>
            </a:pPr>
            <a:r>
              <a:rPr lang="hu-HU" sz="1400" dirty="0">
                <a:solidFill>
                  <a:srgbClr val="00B050"/>
                </a:solidFill>
              </a:rPr>
              <a:t>Smaller sub-codebases</a:t>
            </a:r>
            <a:r>
              <a:rPr lang="hu-HU" sz="1400" dirty="0"/>
              <a:t> vs </a:t>
            </a:r>
            <a:r>
              <a:rPr lang="hu-HU" sz="1400" dirty="0">
                <a:solidFill>
                  <a:srgbClr val="FF0000"/>
                </a:solidFill>
              </a:rPr>
              <a:t>impact on discoverability</a:t>
            </a:r>
          </a:p>
          <a:p>
            <a:pPr>
              <a:lnSpc>
                <a:spcPct val="100000"/>
              </a:lnSpc>
            </a:pPr>
            <a:r>
              <a:rPr lang="hu-HU" sz="1400" dirty="0"/>
              <a:t>Can facilitate easier migration of monoliths</a:t>
            </a:r>
          </a:p>
          <a:p>
            <a:pPr>
              <a:lnSpc>
                <a:spcPct val="100000"/>
              </a:lnSpc>
            </a:pPr>
            <a:r>
              <a:rPr lang="hu-HU" sz="1400" dirty="0"/>
              <a:t>Quicker onboarding for newcomers to a single MFE</a:t>
            </a:r>
          </a:p>
          <a:p>
            <a:pPr>
              <a:lnSpc>
                <a:spcPct val="100000"/>
              </a:lnSpc>
            </a:pPr>
            <a:r>
              <a:rPr lang="hu-HU" sz="1400" dirty="0"/>
              <a:t>Smaller test surface</a:t>
            </a:r>
          </a:p>
          <a:p>
            <a:pPr>
              <a:lnSpc>
                <a:spcPct val="100000"/>
              </a:lnSpc>
            </a:pPr>
            <a:r>
              <a:rPr lang="hu-HU" sz="1400" dirty="0"/>
              <a:t>Maturity: </a:t>
            </a:r>
            <a:r>
              <a:rPr lang="hu-HU" sz="1400" dirty="0">
                <a:solidFill>
                  <a:srgbClr val="F2B800"/>
                </a:solidFill>
              </a:rPr>
              <a:t>implementation details cover a wide spectrum</a:t>
            </a:r>
            <a:r>
              <a:rPr lang="hu-HU" sz="1400" dirty="0"/>
              <a:t> (static vs dynamic MFE-host integration, framework-agnostic approach, global state vs state management libraries)</a:t>
            </a:r>
          </a:p>
          <a:p>
            <a:pPr>
              <a:lnSpc>
                <a:spcPct val="100000"/>
              </a:lnSpc>
            </a:pPr>
            <a:endParaRPr lang="hu-HU" sz="1400" dirty="0"/>
          </a:p>
          <a:p>
            <a:pPr marL="0" indent="0">
              <a:lnSpc>
                <a:spcPct val="100000"/>
              </a:lnSpc>
              <a:buNone/>
            </a:pPr>
            <a:endParaRPr lang="hu-HU" sz="1400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BF9226E-6575-418C-A48C-267DEBF00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</p:spPr>
        <p:txBody>
          <a:bodyPr/>
          <a:lstStyle/>
          <a:p>
            <a:pPr>
              <a:spcAft>
                <a:spcPts val="600"/>
              </a:spcAft>
            </a:pPr>
            <a:fld id="{3A707DD9-E92B-45E8-BE0A-E6B2EDF345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4AA4971E-F155-43B3-8028-A8D99E057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83" y="1444121"/>
            <a:ext cx="643627" cy="64362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787D53F-3B6C-4FE6-8A9A-2029EF681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44" y="3172022"/>
            <a:ext cx="736955" cy="521050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EDB97AFB-02A0-45E4-B0A8-9E8C70ADB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472" y="3754654"/>
            <a:ext cx="319181" cy="2765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4314855-27F8-40BB-8A83-4AC4EA625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274" y="1181479"/>
            <a:ext cx="118001" cy="1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44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2001</TotalTime>
  <Words>436</Words>
  <Application>Microsoft Office PowerPoint</Application>
  <PresentationFormat>On-screen Show (16:9)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Covers</vt:lpstr>
      <vt:lpstr>General</vt:lpstr>
      <vt:lpstr>Breakers</vt:lpstr>
      <vt:lpstr>The History &amp; Benefits of Microphone Trends</vt:lpstr>
      <vt:lpstr>The History &amp; Benefits of Microfrontends</vt:lpstr>
      <vt:lpstr>Recommended Literature</vt:lpstr>
      <vt:lpstr>Microfrontend Architecture? What even is that?</vt:lpstr>
      <vt:lpstr>The History of Web Architectures</vt:lpstr>
      <vt:lpstr>The History of Web Architectures</vt:lpstr>
      <vt:lpstr>The History of Web Architectures</vt:lpstr>
      <vt:lpstr>The History of Web Architectures</vt:lpstr>
      <vt:lpstr>Benefits &amp; Disadvantages of Microfrontends</vt:lpstr>
      <vt:lpstr>Benefits &amp; Disadvantages of Microfrontends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Attila Gyongyosi</cp:lastModifiedBy>
  <cp:revision>55</cp:revision>
  <dcterms:created xsi:type="dcterms:W3CDTF">2018-01-26T19:23:30Z</dcterms:created>
  <dcterms:modified xsi:type="dcterms:W3CDTF">2021-03-12T15:26:52Z</dcterms:modified>
</cp:coreProperties>
</file>